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Algerian" pitchFamily="82" charset="0"/>
              </a:rPr>
              <a:t>MINERAL DEFICIENCY SYMPTOMS</a:t>
            </a:r>
            <a:endParaRPr lang="en-US" b="1" dirty="0">
              <a:solidFill>
                <a:srgbClr val="C0000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97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Botany presentations\Physiology\mineral deficiency symptoms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75" y="228599"/>
            <a:ext cx="8966027" cy="640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091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Botany presentations\Physiology\mineral deficiency symptoms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394" y="228600"/>
            <a:ext cx="8843212" cy="6400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7928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Botany presentations\Physiology\mineral deficiency symptoms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9044902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151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Botany presentations\Physiology\mineral deficiency symptoms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430" y="152400"/>
            <a:ext cx="8792083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582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Botany presentations\Physiology\mineral deficiency symptoms\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24" t="10048" r="4089" b="6699"/>
          <a:stretch/>
        </p:blipFill>
        <p:spPr bwMode="auto">
          <a:xfrm>
            <a:off x="29779" y="990600"/>
            <a:ext cx="9038021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410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Botany presentations\Physiology\mineral deficiency symptoms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8925267" cy="614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6196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Botany presentations\Physiology\mineral deficiency symptoms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0900"/>
            <a:ext cx="8839200" cy="658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741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Botany presentations\Physiology\mineral deficiency symptoms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402" y="304800"/>
            <a:ext cx="8937198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3707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Botany presentations\Physiology\mineral deficiency symptoms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34" y="304800"/>
            <a:ext cx="9030533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166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Botany presentations\Physiology\mineral deficiency symptoms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166" y="381000"/>
            <a:ext cx="883766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6919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H:\Botany presentations\Physiology\mineral deficiency symptoms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33" y="304800"/>
            <a:ext cx="8942198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5735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Botany presentations\Physiology\mineral deficiency symptoms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88" y="381000"/>
            <a:ext cx="9082424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907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Botany presentations\Physiology\mineral deficiency symptoms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08" y="457200"/>
            <a:ext cx="8921652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9061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Botany presentations\Physiology\mineral deficiency symptoms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11" y="457200"/>
            <a:ext cx="908477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5272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Botany presentations\Physiology\mineral deficiency symptoms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35" y="304800"/>
            <a:ext cx="9100931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698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Botany presentations\Physiology\mineral deficiency symptoms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89" y="457200"/>
            <a:ext cx="9068789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6221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H:\Botany presentations\Physiology\mineral deficiency symptoms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6" y="381000"/>
            <a:ext cx="9059689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7736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Botany presentations\Physiology\mineral deficiency symptoms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734" y="149702"/>
            <a:ext cx="8732866" cy="647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7659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:\Botany presentations\Physiology\mineral deficiency symptoms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84" y="381000"/>
            <a:ext cx="9114216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681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H:\Botany presentations\Physiology\mineral deficiency symptoms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522" y="457200"/>
            <a:ext cx="8945130" cy="58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9860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:\Botany presentations\Physiology\mineral deficiency symptoms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28" y="533400"/>
            <a:ext cx="9042944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3723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:\Botany presentations\Physiology\mineral deficiency symptoms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69680" cy="59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8148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:\Botany presentations\Physiology\mineral deficiency symptoms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901" y="457200"/>
            <a:ext cx="8808602" cy="58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52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:\Botany presentations\Physiology\mineral deficiency symptoms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256" y="381000"/>
            <a:ext cx="893661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9876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:\Botany presentations\Physiology\mineral deficiency symptoms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9013858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3083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:\Botany presentations\Physiology\mineral deficiency symptoms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190" y="381000"/>
            <a:ext cx="893661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2416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:\Botany presentations\Physiology\mineral deficiency symptoms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3" y="381000"/>
            <a:ext cx="9120733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6369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:\Botany presentations\Physiology\mineral deficiency symptoms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035" y="381000"/>
            <a:ext cx="8917931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2230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:\Botany presentations\Physiology\mineral deficiency symptoms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0" y="381000"/>
            <a:ext cx="9017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3457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Source: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Slideshare.net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Plant Physiology by </a:t>
            </a:r>
            <a:r>
              <a:rPr lang="en-US" sz="3200" dirty="0" err="1" smtClean="0"/>
              <a:t>Verma</a:t>
            </a:r>
            <a:r>
              <a:rPr lang="en-US" sz="3200" dirty="0" smtClean="0"/>
              <a:t> and </a:t>
            </a:r>
            <a:r>
              <a:rPr lang="en-US" sz="3200" dirty="0" err="1" smtClean="0"/>
              <a:t>Verma</a:t>
            </a:r>
            <a:endParaRPr lang="en-US" sz="32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Plant Physiology by </a:t>
            </a:r>
            <a:r>
              <a:rPr lang="en-US" sz="3200" dirty="0" err="1" smtClean="0"/>
              <a:t>Pandey</a:t>
            </a:r>
            <a:r>
              <a:rPr lang="en-US" sz="3200" dirty="0" smtClean="0"/>
              <a:t> and </a:t>
            </a:r>
            <a:r>
              <a:rPr lang="en-US" sz="3200" dirty="0" err="1" smtClean="0"/>
              <a:t>Sinha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</Words>
  <Application>Microsoft Office PowerPoint</Application>
  <PresentationFormat>On-screen Show (4:3)</PresentationFormat>
  <Paragraphs>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MINERAL DEFICIENCY SYMPTOMS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 DEFICIENCY SYMPTOMS</dc:title>
  <dc:creator>HP</dc:creator>
  <cp:lastModifiedBy>HP</cp:lastModifiedBy>
  <cp:revision>5</cp:revision>
  <dcterms:created xsi:type="dcterms:W3CDTF">2006-08-16T00:00:00Z</dcterms:created>
  <dcterms:modified xsi:type="dcterms:W3CDTF">2022-07-13T08:46:35Z</dcterms:modified>
</cp:coreProperties>
</file>